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7F964F-2627-3624-3764-067736D44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A0BFCC-0AEB-D3C9-4A66-CE9772CBC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DE70D4-2F5C-B336-81AB-D293F441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CA177-4F0A-07C7-3655-EE9D3602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585832-EBE5-1B49-CBC1-5548954A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2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590C8-2639-5FD9-92DE-9860478E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6697E1-3979-5DF7-00E4-FB81F48D9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F063AA-FD94-858E-D709-774B8887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069FEA-CF78-0CBD-64D8-32F420D4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7D7A9F-15AD-02DC-8990-A623CE99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4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0C6A44D-9A16-BE00-25C5-5BF2FED7B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996510-A5CD-792F-5D40-0F255F96F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AB5060-878A-D537-11CB-57F60D44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148E2E-C296-F104-85D6-6ABC6FF5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954BE6-8324-4AAD-C969-732269B0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C03CB-0D86-88A2-38CA-E08A1A95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316B4-29DB-9F53-0D8F-AD7C4840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4AB807-2F5F-DC11-7416-FA8FFA79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645F13-5124-897A-93E2-2A585CB1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896931-BE11-FC4C-63B0-0B9A8358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1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E5F194-5131-614F-773E-6FE13D07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62053-DE65-A93D-2C68-C690AB51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7ECC59-4780-7292-A622-DE907385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33E3A-6208-FD31-49A0-5BBDDF4E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E65D00-8D5E-CBEC-4A59-A1E27B0C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C3C19-B851-4FD0-2C79-74540C14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397645-8609-E73D-6369-1A39C3352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64CCCC-9206-81EE-CA3B-3C3D74806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867B10-D69C-02C5-C978-868C6020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349E7D-AE95-E404-9E61-8DB63284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CB53D4-8632-6F63-4CAA-5ED05342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1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C8805-B5B0-39EA-4E67-FD9BF25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37162D-E4D6-3F65-37A2-144CF5DC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38F70E-0048-EE06-C8DD-37FE2874C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1772A6-AAFF-8C44-72EF-89F42C111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796C03-9DF4-CEDE-C2CD-C7690DECA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74C45A-182E-0608-C3EB-CC4642D4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677CA1C-BC94-3ABC-7F4C-E7F3BCBB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D6A1ED8-3F95-3D45-156D-03F9041C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644EE-743F-ADAA-8A57-C0FB418C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34D7080-E5AA-F658-AF29-3A419342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1F81C6-9519-4A7C-A3A7-3210865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F067F8-9B49-045C-EA89-A060AC6F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4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5A46409-4F78-BCD6-1171-349373F9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ACD63B-4565-28BB-83DA-49E0F9F6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95D800-50B8-F064-2AE6-E83D3374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1BA15-1E28-04BC-2F79-D0B6A1DD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18820-8294-6FC2-DA79-3F16D8A1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9C6EDD-45A4-5EB8-0C6A-54296D181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4F7CBD-F1B1-4773-098B-2D464214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18ADBF-8900-2730-C0DB-24F66455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BD9DB0-7033-21D0-81B9-142E018C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6DFEA-C6AB-8C68-9081-C7EAFD6F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2A59589-B4CA-37A6-F2CA-4D33BAB4A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9BCDF0-14F5-BE6C-B936-1B7709054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139C93-B900-7024-3A79-21F643FC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7C05C2-F4FC-869A-B6D1-4399CA1B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2AD134-E4F6-4574-9C85-B286A53C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0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398E1D0-28E5-DEB5-481C-9DE86B8F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60CC4B-6571-5890-2234-C074617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0B4B5-5C38-01E8-26F6-D587B8D70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2295-AACF-4B29-9DD8-01487BB06486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5D650E-E0C1-E87F-2129-B9F48AEFA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361DF7-C316-E2CC-BACA-1151E9BD4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2DC-21F4-4C2D-BEE5-F30310BCD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meter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templat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464C1-BA6A-FD06-94E3-F37335D64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Mentimeter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B86E6B-E7DD-0F31-8FD5-060A8419F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www.mentimeter.com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16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82EDA1-DE1E-C1D2-9468-8C735ECB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0"/>
            <a:ext cx="8312727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126D97B-09B1-AF50-A84E-A87D4FAE0845}"/>
              </a:ext>
            </a:extLst>
          </p:cNvPr>
          <p:cNvSpPr txBox="1"/>
          <p:nvPr/>
        </p:nvSpPr>
        <p:spPr>
          <a:xfrm>
            <a:off x="0" y="621166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Source:</a:t>
            </a:r>
          </a:p>
          <a:p>
            <a:r>
              <a:rPr lang="en-GB" dirty="0"/>
              <a:t>https://www.mentimeter.com/features</a:t>
            </a:r>
          </a:p>
        </p:txBody>
      </p:sp>
    </p:spTree>
    <p:extLst>
      <p:ext uri="{BB962C8B-B14F-4D97-AF65-F5344CB8AC3E}">
        <p14:creationId xmlns:p14="http://schemas.microsoft.com/office/powerpoint/2010/main" val="128368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7A8FAC9-270F-E091-2476-18619E85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989205"/>
            <a:ext cx="11007012" cy="57610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F29E8B4-08D4-CEED-D252-3E89C968B185}"/>
              </a:ext>
            </a:extLst>
          </p:cNvPr>
          <p:cNvSpPr txBox="1"/>
          <p:nvPr/>
        </p:nvSpPr>
        <p:spPr>
          <a:xfrm>
            <a:off x="4107475" y="247402"/>
            <a:ext cx="120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Designing</a:t>
            </a:r>
            <a:r>
              <a:rPr lang="pl-PL" sz="3600" dirty="0"/>
              <a:t> a </a:t>
            </a:r>
            <a:r>
              <a:rPr lang="pl-PL" sz="3600" dirty="0" err="1"/>
              <a:t>slide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0138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EC2925E-A8EA-2E12-EE12-39A08F31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501"/>
            <a:ext cx="12192000" cy="61754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C79F5E-3B94-D55E-AB18-0922EF3A6F6D}"/>
              </a:ext>
            </a:extLst>
          </p:cNvPr>
          <p:cNvSpPr txBox="1"/>
          <p:nvPr/>
        </p:nvSpPr>
        <p:spPr>
          <a:xfrm>
            <a:off x="1270450" y="24276"/>
            <a:ext cx="120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Exemplary</a:t>
            </a:r>
            <a:r>
              <a:rPr lang="pl-PL" sz="3600" dirty="0"/>
              <a:t> </a:t>
            </a:r>
            <a:r>
              <a:rPr lang="pl-PL" sz="3600" dirty="0" err="1"/>
              <a:t>Poll</a:t>
            </a:r>
            <a:r>
              <a:rPr lang="pl-PL" sz="3600" dirty="0"/>
              <a:t> from the </a:t>
            </a:r>
            <a:r>
              <a:rPr lang="pl-PL" sz="3600" dirty="0" err="1"/>
              <a:t>Edures</a:t>
            </a:r>
            <a:r>
              <a:rPr lang="pl-PL" sz="3600" dirty="0"/>
              <a:t> Training in </a:t>
            </a:r>
            <a:r>
              <a:rPr lang="pl-PL" sz="3600" dirty="0" err="1"/>
              <a:t>Athens</a:t>
            </a:r>
            <a:endParaRPr lang="en-GB" sz="3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B0060AE-E382-EF46-36F5-7A4C01A37257}"/>
              </a:ext>
            </a:extLst>
          </p:cNvPr>
          <p:cNvSpPr txBox="1"/>
          <p:nvPr/>
        </p:nvSpPr>
        <p:spPr>
          <a:xfrm>
            <a:off x="209550" y="6305034"/>
            <a:ext cx="666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Designed</a:t>
            </a:r>
            <a:r>
              <a:rPr lang="pl-PL" dirty="0"/>
              <a:t> by the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Mentimeter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9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22DBFB-7D9D-2556-6882-63CC0014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1" y="935616"/>
            <a:ext cx="10941698" cy="577759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EF4BA0-18F6-4315-DE87-B3E116D647BE}"/>
              </a:ext>
            </a:extLst>
          </p:cNvPr>
          <p:cNvSpPr txBox="1"/>
          <p:nvPr/>
        </p:nvSpPr>
        <p:spPr>
          <a:xfrm>
            <a:off x="4386875" y="144786"/>
            <a:ext cx="120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Mentimeter</a:t>
            </a:r>
            <a:r>
              <a:rPr lang="pl-PL" sz="3600" dirty="0"/>
              <a:t> Templates</a:t>
            </a:r>
            <a:endParaRPr lang="en-GB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12EA050-354D-BACB-C42A-ACAF3324CE33}"/>
              </a:ext>
            </a:extLst>
          </p:cNvPr>
          <p:cNvSpPr txBox="1"/>
          <p:nvPr/>
        </p:nvSpPr>
        <p:spPr>
          <a:xfrm>
            <a:off x="0" y="6211669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Source:</a:t>
            </a:r>
          </a:p>
          <a:p>
            <a:r>
              <a:rPr lang="en-GB" dirty="0">
                <a:hlinkClick r:id="rId3"/>
              </a:rPr>
              <a:t>https://www.mentimeter.com/app/templates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60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E2DF074-E39B-FB2D-6F47-1873871E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486"/>
            <a:ext cx="12192000" cy="58670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B28D3DC-B776-C919-8E72-AEE0F5066CD0}"/>
              </a:ext>
            </a:extLst>
          </p:cNvPr>
          <p:cNvSpPr txBox="1"/>
          <p:nvPr/>
        </p:nvSpPr>
        <p:spPr>
          <a:xfrm>
            <a:off x="190500" y="543696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Source:</a:t>
            </a:r>
          </a:p>
          <a:p>
            <a:r>
              <a:rPr lang="en-GB" dirty="0"/>
              <a:t>https://www.mentimeter.com/</a:t>
            </a:r>
            <a:r>
              <a:rPr lang="pl-PL" dirty="0" err="1"/>
              <a:t>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7691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60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Mentimeter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Mentimeter</dc:title>
  <dc:creator>Roman Wdowik</dc:creator>
  <cp:lastModifiedBy>Roman Wdowik</cp:lastModifiedBy>
  <cp:revision>4</cp:revision>
  <dcterms:created xsi:type="dcterms:W3CDTF">2023-04-08T21:26:44Z</dcterms:created>
  <dcterms:modified xsi:type="dcterms:W3CDTF">2023-04-11T10:41:25Z</dcterms:modified>
</cp:coreProperties>
</file>