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812657-15AC-45E9-B36E-7EB9D78A7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6E3BAA5-8ADC-460A-B81D-6D596A38C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1AD669B-4775-4015-8D3B-1A504B662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9AB3-B9A6-4E88-AFB4-23E5254D5EEA}" type="datetimeFigureOut">
              <a:rPr lang="pl-PL" smtClean="0"/>
              <a:t>10.05.2023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957473-3C2D-4A08-A13A-9F4B312C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C2AD852-B517-4449-BC61-0B0B3E5B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4EA3-1E6D-4987-B6E3-59DF4E966D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660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C500FD-4DE4-4C11-BBCB-10BBD88F1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F608453-3BDC-4DB9-BC52-F937F180F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90D9C9-53AE-47A8-8553-AEB36F03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9AB3-B9A6-4E88-AFB4-23E5254D5EEA}" type="datetimeFigureOut">
              <a:rPr lang="pl-PL" smtClean="0"/>
              <a:t>10.05.2023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2AC3D1-012C-4D3F-8A11-B2505D15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5C94D8-02A8-4165-9C18-8A205226E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4EA3-1E6D-4987-B6E3-59DF4E966D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631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8963C65-133D-4A5A-9D25-49FB21E3F3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67F94E0-26F4-430C-ACBC-B3DF08397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46AB8F9-823C-4365-88AF-FCA6134FA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9AB3-B9A6-4E88-AFB4-23E5254D5EEA}" type="datetimeFigureOut">
              <a:rPr lang="pl-PL" smtClean="0"/>
              <a:t>10.05.2023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FE0FBB-5A57-488F-A6FD-E1E28D1B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4E37838-113F-4D6A-8B79-F190BBB3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4EA3-1E6D-4987-B6E3-59DF4E966D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040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920F0C-8858-4FA6-9ABC-0A25E360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AA5D10-9033-49D0-9972-CA081A242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DDB060-DF91-4AFC-A34D-EEE5950E8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9AB3-B9A6-4E88-AFB4-23E5254D5EEA}" type="datetimeFigureOut">
              <a:rPr lang="pl-PL" smtClean="0"/>
              <a:t>10.05.2023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38C5E6-1840-4306-9B93-ED07A571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8D4BCE-D68D-46D1-9266-847D6C1A3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4EA3-1E6D-4987-B6E3-59DF4E966D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528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34CADD-B61E-4B59-A79E-C876637BE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B02A427-39EB-491F-8758-D71C0EE7F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11A6F33-7F83-467A-86B9-49AEC9E6C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9AB3-B9A6-4E88-AFB4-23E5254D5EEA}" type="datetimeFigureOut">
              <a:rPr lang="pl-PL" smtClean="0"/>
              <a:t>10.05.2023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4AD463B-02D3-402B-B162-4C90F7F30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CCFC23C-755C-4949-BD15-D868B735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4EA3-1E6D-4987-B6E3-59DF4E966D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67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D74394-A5B4-4328-97F3-922151C06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D4C522-3390-4F9A-9764-83AE2C3BD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7C05F73-019C-4B7F-AF88-3ABCC1EED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86A5AF-425F-4B38-A226-16BFAAA53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9AB3-B9A6-4E88-AFB4-23E5254D5EEA}" type="datetimeFigureOut">
              <a:rPr lang="pl-PL" smtClean="0"/>
              <a:t>10.05.2023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3BEF967-ACBB-42D0-A756-76C8278D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EE581C6-414B-4482-8B24-F8148676A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4EA3-1E6D-4987-B6E3-59DF4E966D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56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4221B6-81B0-48A5-874D-525B0696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B955D7C-FD85-4066-B929-C2FE9167A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3BC66BB-B2E8-43FA-8E4E-AE8B81F12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5E61E9B-96C5-4980-A7A1-7ACF6A45B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3DE31FD-37CD-4702-B5C4-73CB24B89C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A11406C-361A-4806-9259-B1DD96501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9AB3-B9A6-4E88-AFB4-23E5254D5EEA}" type="datetimeFigureOut">
              <a:rPr lang="pl-PL" smtClean="0"/>
              <a:t>10.05.2023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4BEA8D7-18C0-4A33-B05A-B63D36A0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52C8C54-494D-4705-9885-BF8650CA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4EA3-1E6D-4987-B6E3-59DF4E966D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058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D21C2E-011B-4AFE-975E-0672E8498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76AEE2F-5ACB-4868-AB07-7769EA460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9AB3-B9A6-4E88-AFB4-23E5254D5EEA}" type="datetimeFigureOut">
              <a:rPr lang="pl-PL" smtClean="0"/>
              <a:t>10.05.2023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4FC9E7A-116E-4C63-9906-2547EF9A6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6612D79-421F-42EB-88B1-6A7D2D64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4EA3-1E6D-4987-B6E3-59DF4E966D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801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709D64F-F120-478C-A1C5-D278C2AD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9AB3-B9A6-4E88-AFB4-23E5254D5EEA}" type="datetimeFigureOut">
              <a:rPr lang="pl-PL" smtClean="0"/>
              <a:t>10.05.2023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F989951-8B13-421A-94C2-540F30304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C1B73C-B090-4E1B-8835-62C3EDEC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4EA3-1E6D-4987-B6E3-59DF4E966D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25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9DFAF6-584A-4AC1-97FA-2B80F7CBF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F87F72-A473-44A7-8B2B-D0ED860E6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3ACC27E-6700-4741-BEC7-DF2A22E4E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E09DEEE-842D-4E22-AB86-D0A84CCF4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9AB3-B9A6-4E88-AFB4-23E5254D5EEA}" type="datetimeFigureOut">
              <a:rPr lang="pl-PL" smtClean="0"/>
              <a:t>10.05.2023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7D27BFD-7F37-45EA-B5D6-7AB8B097F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88E8247-DD5F-4F0D-A4BC-19DBF4497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4EA3-1E6D-4987-B6E3-59DF4E966D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13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7FDDFC-2D21-4DF3-BC83-2077775D0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0EA68A9-4607-4782-9B07-F079019A94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F33B123-2318-4F9B-B4B1-D46D81AA9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63E4383-7D31-478C-BAF5-3DB3FCAA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9AB3-B9A6-4E88-AFB4-23E5254D5EEA}" type="datetimeFigureOut">
              <a:rPr lang="pl-PL" smtClean="0"/>
              <a:t>10.05.2023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32840A-26F5-444F-9355-3DDA7412C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8BEDB52-0269-4D6D-8A49-3ADF9AAF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4EA3-1E6D-4987-B6E3-59DF4E966D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739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36FEDC0-2706-45BE-B3E2-91FA1A506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17CDA4E-AD77-467F-858A-178F0A283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C7FDE3-A653-440E-B87B-DCBDB022F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9AB3-B9A6-4E88-AFB4-23E5254D5EEA}" type="datetimeFigureOut">
              <a:rPr lang="pl-PL" smtClean="0"/>
              <a:t>10.05.2023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64FE0F-EED8-4A54-BC47-F3956E5CB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E80416-EE82-4619-8787-29B1D0D20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74EA3-1E6D-4987-B6E3-59DF4E966D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59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0EB0A02A-4E0C-4857-943A-3B907E400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110" y="4155713"/>
            <a:ext cx="9144000" cy="1655762"/>
          </a:xfrm>
        </p:spPr>
        <p:txBody>
          <a:bodyPr/>
          <a:lstStyle/>
          <a:p>
            <a:r>
              <a:rPr lang="en-US" dirty="0"/>
              <a:t>Trello is the visual tool that empowers your team </a:t>
            </a:r>
            <a:endParaRPr lang="pl-PL" dirty="0"/>
          </a:p>
          <a:p>
            <a:r>
              <a:rPr lang="en-US" dirty="0"/>
              <a:t>to manage any type of project, workflow, or task tracking</a:t>
            </a:r>
            <a:r>
              <a:rPr lang="pl-PL" dirty="0"/>
              <a:t>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8D297BA-0238-4FD9-8BA1-13080187F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76" y="1835093"/>
            <a:ext cx="8019048" cy="2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03FACC-DD8B-4742-AA9B-1BD2874B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23" y="192947"/>
            <a:ext cx="10515600" cy="616897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https://trello.com/en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FCD15B2-7BB3-4463-BD7C-0E7FC3EF1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52" y="810702"/>
            <a:ext cx="8424295" cy="591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F3C6789-84CB-4DAC-88EF-FDFBC8ACE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34" y="1110433"/>
            <a:ext cx="7050332" cy="563012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23E51A0-850A-4606-B089-06ECD5FD839D}"/>
              </a:ext>
            </a:extLst>
          </p:cNvPr>
          <p:cNvSpPr txBox="1"/>
          <p:nvPr/>
        </p:nvSpPr>
        <p:spPr>
          <a:xfrm>
            <a:off x="931178" y="187103"/>
            <a:ext cx="9689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main screen contains information about individual boards or user activity. </a:t>
            </a:r>
            <a:endParaRPr lang="pl-PL" dirty="0"/>
          </a:p>
          <a:p>
            <a:pPr algn="ctr"/>
            <a:r>
              <a:rPr lang="en-US" dirty="0"/>
              <a:t>On the left, we have the ability to switch between boards, templates and team information. </a:t>
            </a:r>
            <a:endParaRPr lang="pl-PL" dirty="0"/>
          </a:p>
          <a:p>
            <a:pPr algn="ctr"/>
            <a:r>
              <a:rPr lang="en-US" dirty="0"/>
              <a:t>In the center of the page are recently viewed boards.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1165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B3130603-F87F-4DD8-903E-937CB9757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369" y="1286728"/>
            <a:ext cx="6719262" cy="5365742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907E49E1-2D7A-43F0-94AE-119A927CD6B6}"/>
              </a:ext>
            </a:extLst>
          </p:cNvPr>
          <p:cNvSpPr txBox="1"/>
          <p:nvPr/>
        </p:nvSpPr>
        <p:spPr>
          <a:xfrm>
            <a:off x="205099" y="86399"/>
            <a:ext cx="11434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 can create a new board by clicking the Create new board button. </a:t>
            </a:r>
            <a:endParaRPr lang="pl-PL" dirty="0"/>
          </a:p>
          <a:p>
            <a:pPr algn="ctr"/>
            <a:r>
              <a:rPr lang="en-US" dirty="0"/>
              <a:t>In the next step, the program will ask us to name the board, choose visibility - whether the board should be private, </a:t>
            </a:r>
            <a:endParaRPr lang="pl-PL" dirty="0"/>
          </a:p>
          <a:p>
            <a:pPr algn="ctr"/>
            <a:r>
              <a:rPr lang="en-US" dirty="0"/>
              <a:t>public or visible only to our team, and will also allow us to edit the background that will be displayed. </a:t>
            </a:r>
            <a:endParaRPr lang="pl-PL" dirty="0"/>
          </a:p>
          <a:p>
            <a:pPr algn="ctr"/>
            <a:r>
              <a:rPr lang="en-US" dirty="0"/>
              <a:t>After filling in the required information, click "Create Board".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643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ED9A563-F7DA-4D82-A76D-CE3B57200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1" y="1255239"/>
            <a:ext cx="11887200" cy="494225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AB0ECBA-5C72-4ED9-921A-9C15833404A4}"/>
              </a:ext>
            </a:extLst>
          </p:cNvPr>
          <p:cNvSpPr txBox="1"/>
          <p:nvPr/>
        </p:nvSpPr>
        <p:spPr>
          <a:xfrm>
            <a:off x="0" y="39918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 the board, you can track information, organize and detail tasks, and collaborate with team members.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2096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43928D5-1752-432A-900D-7EA978263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4" y="1749575"/>
            <a:ext cx="11898845" cy="4735116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15DE3EC-FC0F-461F-ADC8-B53091782BAA}"/>
              </a:ext>
            </a:extLst>
          </p:cNvPr>
          <p:cNvSpPr txBox="1"/>
          <p:nvPr/>
        </p:nvSpPr>
        <p:spPr>
          <a:xfrm>
            <a:off x="503339" y="142613"/>
            <a:ext cx="11367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Lists allow you to organize cards, which are specific tasks or information, according to different stages of work progress. You can use them to create a workflow that allows you to move tabs from start to finish. </a:t>
            </a:r>
            <a:endParaRPr lang="pl-PL" dirty="0"/>
          </a:p>
          <a:p>
            <a:pPr algn="ctr"/>
            <a:r>
              <a:rPr lang="en-US" dirty="0"/>
              <a:t>They are useful in keeping track of ideas and information. </a:t>
            </a:r>
            <a:endParaRPr lang="pl-PL" dirty="0"/>
          </a:p>
          <a:p>
            <a:pPr algn="ctr"/>
            <a:r>
              <a:rPr lang="en-US" dirty="0"/>
              <a:t>The number of lists that can be added to an array is unlimited. </a:t>
            </a:r>
            <a:endParaRPr lang="pl-PL" dirty="0"/>
          </a:p>
          <a:p>
            <a:pPr algn="ctr"/>
            <a:r>
              <a:rPr lang="en-US" dirty="0"/>
              <a:t>They can also be freely arranged and titled.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0210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3A4585F-C805-47CC-A415-C4260C113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8" y="1654707"/>
            <a:ext cx="11870803" cy="441892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0BEC53D-B5BE-4162-834B-6A8A45E3CBCA}"/>
              </a:ext>
            </a:extLst>
          </p:cNvPr>
          <p:cNvSpPr txBox="1"/>
          <p:nvPr/>
        </p:nvSpPr>
        <p:spPr>
          <a:xfrm>
            <a:off x="0" y="553674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Click the "Add </a:t>
            </a:r>
            <a:r>
              <a:rPr lang="pl-PL" sz="2200" dirty="0"/>
              <a:t>a </a:t>
            </a:r>
            <a:r>
              <a:rPr lang="pl-PL" sz="2200" dirty="0" err="1"/>
              <a:t>card</a:t>
            </a:r>
            <a:r>
              <a:rPr lang="en-US" sz="2200" dirty="0"/>
              <a:t>" button at the bottom of any list to create a new tab and give it a name. </a:t>
            </a:r>
            <a:endParaRPr lang="pl-PL" sz="2200" dirty="0"/>
          </a:p>
          <a:p>
            <a:pPr algn="ctr"/>
            <a:r>
              <a:rPr lang="en-US" sz="2200" dirty="0"/>
              <a:t>Drag and drop cards into lists as tasks progress. Any number of cards can be added to the board.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4166701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268AF68-7EEA-40E5-A217-42AD9C1C1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23" y="1225496"/>
            <a:ext cx="10855354" cy="551813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DF1B423-DB22-486B-BB49-6B84FD3F3EA3}"/>
              </a:ext>
            </a:extLst>
          </p:cNvPr>
          <p:cNvSpPr txBox="1"/>
          <p:nvPr/>
        </p:nvSpPr>
        <p:spPr>
          <a:xfrm>
            <a:off x="243281" y="67112"/>
            <a:ext cx="10855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 cards are the most detailed parts of the board. </a:t>
            </a:r>
            <a:endParaRPr lang="pl-PL" sz="2200" dirty="0"/>
          </a:p>
          <a:p>
            <a:pPr algn="ctr"/>
            <a:r>
              <a:rPr lang="en-US" sz="2200" dirty="0"/>
              <a:t>They are used to present tasks and ideas. </a:t>
            </a:r>
            <a:endParaRPr lang="pl-PL" sz="2200" dirty="0"/>
          </a:p>
          <a:p>
            <a:pPr algn="ctr"/>
            <a:r>
              <a:rPr lang="en-US" sz="2200" dirty="0"/>
              <a:t>The card may contain information or a task to complete. 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4246792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B5CD796-3C27-49E3-8AEB-8983EFB30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67" y="1163283"/>
            <a:ext cx="11408065" cy="529190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64A6DFB-6E94-4A74-BC87-0BF06521FDF7}"/>
              </a:ext>
            </a:extLst>
          </p:cNvPr>
          <p:cNvSpPr txBox="1"/>
          <p:nvPr/>
        </p:nvSpPr>
        <p:spPr>
          <a:xfrm>
            <a:off x="1138106" y="138148"/>
            <a:ext cx="9915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 the right is the board menu. </a:t>
            </a:r>
            <a:endParaRPr lang="pl-PL" dirty="0"/>
          </a:p>
          <a:p>
            <a:pPr algn="ctr"/>
            <a:r>
              <a:rPr lang="en-US" dirty="0"/>
              <a:t>It is used to manage your board, member permissions, modify settings, search for tabs, enable add-ons, and create automations.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429000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348</Words>
  <Application>Microsoft Office PowerPoint</Application>
  <PresentationFormat>Panoramiczny</PresentationFormat>
  <Paragraphs>22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Prezentacja programu PowerPoint</vt:lpstr>
      <vt:lpstr>https://trello.com/en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Artur Bełzo</dc:creator>
  <cp:lastModifiedBy>Roman Wdowik</cp:lastModifiedBy>
  <cp:revision>14</cp:revision>
  <dcterms:created xsi:type="dcterms:W3CDTF">2023-05-08T18:05:08Z</dcterms:created>
  <dcterms:modified xsi:type="dcterms:W3CDTF">2023-05-10T11:47:35Z</dcterms:modified>
</cp:coreProperties>
</file>